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55FE-AE35-4EA5-8262-4E0FF9576A0B}" type="datetimeFigureOut">
              <a:rPr lang="ro-RO" smtClean="0"/>
              <a:pPr/>
              <a:t>13.10.2015</a:t>
            </a:fld>
            <a:endParaRPr lang="ro-RO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6E45C5-CF60-4231-B1DA-BF60C90C21F8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55FE-AE35-4EA5-8262-4E0FF9576A0B}" type="datetimeFigureOut">
              <a:rPr lang="ro-RO" smtClean="0"/>
              <a:pPr/>
              <a:t>13.10.2015</a:t>
            </a:fld>
            <a:endParaRPr lang="ro-RO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45C5-CF60-4231-B1DA-BF60C90C21F8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55FE-AE35-4EA5-8262-4E0FF9576A0B}" type="datetimeFigureOut">
              <a:rPr lang="ro-RO" smtClean="0"/>
              <a:pPr/>
              <a:t>13.10.2015</a:t>
            </a:fld>
            <a:endParaRPr lang="ro-RO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45C5-CF60-4231-B1DA-BF60C90C21F8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96855FE-AE35-4EA5-8262-4E0FF9576A0B}" type="datetimeFigureOut">
              <a:rPr lang="ro-RO" smtClean="0"/>
              <a:pPr/>
              <a:t>13.10.2015</a:t>
            </a:fld>
            <a:endParaRPr lang="ro-RO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D6E45C5-CF60-4231-B1DA-BF60C90C21F8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55FE-AE35-4EA5-8262-4E0FF9576A0B}" type="datetimeFigureOut">
              <a:rPr lang="ro-RO" smtClean="0"/>
              <a:pPr/>
              <a:t>13.10.2015</a:t>
            </a:fld>
            <a:endParaRPr lang="ro-RO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45C5-CF60-4231-B1DA-BF60C90C21F8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55FE-AE35-4EA5-8262-4E0FF9576A0B}" type="datetimeFigureOut">
              <a:rPr lang="ro-RO" smtClean="0"/>
              <a:pPr/>
              <a:t>13.10.2015</a:t>
            </a:fld>
            <a:endParaRPr lang="ro-RO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45C5-CF60-4231-B1DA-BF60C90C21F8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45C5-CF60-4231-B1DA-BF60C90C21F8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55FE-AE35-4EA5-8262-4E0FF9576A0B}" type="datetimeFigureOut">
              <a:rPr lang="ro-RO" smtClean="0"/>
              <a:pPr/>
              <a:t>13.10.2015</a:t>
            </a:fld>
            <a:endParaRPr lang="ro-RO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55FE-AE35-4EA5-8262-4E0FF9576A0B}" type="datetimeFigureOut">
              <a:rPr lang="ro-RO" smtClean="0"/>
              <a:pPr/>
              <a:t>13.10.2015</a:t>
            </a:fld>
            <a:endParaRPr lang="ro-RO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45C5-CF60-4231-B1DA-BF60C90C21F8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55FE-AE35-4EA5-8262-4E0FF9576A0B}" type="datetimeFigureOut">
              <a:rPr lang="ro-RO" smtClean="0"/>
              <a:pPr/>
              <a:t>13.10.2015</a:t>
            </a:fld>
            <a:endParaRPr lang="ro-RO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45C5-CF60-4231-B1DA-BF60C90C21F8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96855FE-AE35-4EA5-8262-4E0FF9576A0B}" type="datetimeFigureOut">
              <a:rPr lang="ro-RO" smtClean="0"/>
              <a:pPr/>
              <a:t>13.10.2015</a:t>
            </a:fld>
            <a:endParaRPr lang="ro-RO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D6E45C5-CF60-4231-B1DA-BF60C90C21F8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55FE-AE35-4EA5-8262-4E0FF9576A0B}" type="datetimeFigureOut">
              <a:rPr lang="ro-RO" smtClean="0"/>
              <a:pPr/>
              <a:t>13.10.2015</a:t>
            </a:fld>
            <a:endParaRPr lang="ro-RO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6E45C5-CF60-4231-B1DA-BF60C90C21F8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96855FE-AE35-4EA5-8262-4E0FF9576A0B}" type="datetimeFigureOut">
              <a:rPr lang="ro-RO" smtClean="0"/>
              <a:pPr/>
              <a:t>13.10.2015</a:t>
            </a:fld>
            <a:endParaRPr lang="ro-RO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D6E45C5-CF60-4231-B1DA-BF60C90C21F8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sz="8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Cuizauca</a:t>
            </a:r>
            <a:endParaRPr lang="ro-RO" sz="8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 smtClean="0"/>
              <a:t>Our community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6955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4572000"/>
          </a:xfrm>
        </p:spPr>
        <p:txBody>
          <a:bodyPr/>
          <a:lstStyle/>
          <a:p>
            <a:r>
              <a:rPr lang="ro-RO" dirty="0" smtClean="0"/>
              <a:t>Nearest city is </a:t>
            </a:r>
            <a:r>
              <a:rPr lang="ro-RO" sz="5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REZINA</a:t>
            </a:r>
            <a:r>
              <a:rPr lang="ro-RO" dirty="0" smtClean="0"/>
              <a:t>,with dimensions of 33,52 km2 </a:t>
            </a:r>
            <a:endParaRPr lang="ro-RO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952">
            <a:off x="2618497" y="1874837"/>
            <a:ext cx="5479529" cy="411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373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7554" y="1500174"/>
            <a:ext cx="2939412" cy="36140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Location of our community</a:t>
            </a:r>
            <a:r>
              <a:rPr lang="en-US" dirty="0" smtClean="0"/>
              <a:t> in the south of </a:t>
            </a:r>
            <a:r>
              <a:rPr lang="en-US" dirty="0" err="1" smtClean="0"/>
              <a:t>Rezina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40369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>
                <a:solidFill>
                  <a:srgbClr val="FFC000"/>
                </a:solidFill>
              </a:rPr>
              <a:t>The population consists of </a:t>
            </a:r>
            <a:r>
              <a:rPr lang="ro-RO" dirty="0" smtClean="0">
                <a:solidFill>
                  <a:srgbClr val="FFC000"/>
                </a:solidFill>
              </a:rPr>
              <a:t>1437 people </a:t>
            </a:r>
            <a:r>
              <a:rPr lang="ro-RO" dirty="0" smtClean="0"/>
              <a:t>.</a:t>
            </a:r>
            <a:endParaRPr lang="ro-RO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The population of our community</a:t>
            </a:r>
            <a:endParaRPr lang="ro-RO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5" y="2156842"/>
            <a:ext cx="5504159" cy="41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656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1.Near the monastery </a:t>
            </a:r>
            <a:r>
              <a:rPr lang="en-US" sz="3200" dirty="0" err="1" smtClean="0">
                <a:solidFill>
                  <a:srgbClr val="002060"/>
                </a:solidFill>
                <a:latin typeface="Impact" panose="020B0806030902050204" pitchFamily="34" charset="0"/>
              </a:rPr>
              <a:t>Cuizauca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B0F0"/>
                </a:solidFill>
              </a:rPr>
              <a:t>2.We have natural complexes </a:t>
            </a:r>
            <a:r>
              <a:rPr lang="en-US" dirty="0" err="1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Saharna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and</a:t>
            </a:r>
            <a:r>
              <a:rPr lang="en-US" dirty="0" smtClean="0"/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Tipova</a:t>
            </a:r>
            <a:r>
              <a:rPr lang="en-US" sz="3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3.Rest camp “</a:t>
            </a:r>
            <a:r>
              <a:rPr lang="en-US" dirty="0" err="1" smtClean="0"/>
              <a:t>Nistru</a:t>
            </a:r>
            <a:r>
              <a:rPr lang="en-US" dirty="0" smtClean="0"/>
              <a:t>”</a:t>
            </a:r>
            <a:endParaRPr lang="ro-RO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Special characteristics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2700" dirty="0" smtClean="0">
                <a:solidFill>
                  <a:srgbClr val="FFFF00"/>
                </a:solidFill>
              </a:rPr>
              <a:t> </a:t>
            </a:r>
            <a:r>
              <a:rPr lang="en-US" sz="2700" dirty="0" smtClean="0">
                <a:solidFill>
                  <a:srgbClr val="FFFF00"/>
                </a:solidFill>
              </a:rPr>
              <a:t>3 reasons why people come to visit </a:t>
            </a:r>
            <a:r>
              <a:rPr lang="ro-RO" sz="2700" dirty="0" smtClean="0">
                <a:solidFill>
                  <a:srgbClr val="FFFF00"/>
                </a:solidFill>
              </a:rPr>
              <a:t>our area are:</a:t>
            </a:r>
            <a:endParaRPr lang="ro-RO" sz="2700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35058">
            <a:off x="234746" y="3197105"/>
            <a:ext cx="2766309" cy="20747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82493">
            <a:off x="3037475" y="4711584"/>
            <a:ext cx="2914901" cy="1944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97437">
            <a:off x="4883253" y="3093050"/>
            <a:ext cx="3632898" cy="199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579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>
                <a:solidFill>
                  <a:schemeClr val="accent4">
                    <a:lumMod val="50000"/>
                  </a:schemeClr>
                </a:solidFill>
              </a:rPr>
              <a:t>O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ccupation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in our community is </a:t>
            </a:r>
            <a:r>
              <a:rPr lang="ro-RO" dirty="0" smtClean="0">
                <a:solidFill>
                  <a:schemeClr val="accent4">
                    <a:lumMod val="50000"/>
                  </a:schemeClr>
                </a:solidFill>
              </a:rPr>
              <a:t>represented by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brothers’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Luchian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farm.</a:t>
            </a:r>
            <a:endParaRPr lang="ro-RO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>
                <a:solidFill>
                  <a:srgbClr val="00B0F0"/>
                </a:solidFill>
              </a:rPr>
              <a:t>Occupation</a:t>
            </a:r>
            <a:endParaRPr lang="ro-RO" dirty="0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0183" y="2780928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113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Living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permanently</a:t>
            </a:r>
            <a:r>
              <a:rPr lang="ro-RO" dirty="0" smtClean="0">
                <a:solidFill>
                  <a:schemeClr val="tx2">
                    <a:lumMod val="75000"/>
                  </a:schemeClr>
                </a:solidFill>
              </a:rPr>
              <a:t> in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this "breath of heaven"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Cuizaucenii</a:t>
            </a:r>
            <a:r>
              <a:rPr lang="ro-RO" dirty="0" smtClean="0">
                <a:solidFill>
                  <a:schemeClr val="tx2">
                    <a:lumMod val="75000"/>
                  </a:schemeClr>
                </a:solidFill>
              </a:rPr>
              <a:t> (so the population is called)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turned it through hard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work</a:t>
            </a:r>
            <a:r>
              <a:rPr lang="ro-RO" dirty="0" smtClean="0">
                <a:solidFill>
                  <a:schemeClr val="tx2">
                    <a:lumMod val="75000"/>
                  </a:schemeClr>
                </a:solidFill>
              </a:rPr>
              <a:t> into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one of the most prosperous places in </a:t>
            </a:r>
            <a:r>
              <a:rPr lang="ro-RO" dirty="0" smtClean="0">
                <a:solidFill>
                  <a:schemeClr val="tx2">
                    <a:lumMod val="75000"/>
                  </a:schemeClr>
                </a:solidFill>
              </a:rPr>
              <a:t>this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area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Loca</a:t>
            </a:r>
            <a:r>
              <a:rPr lang="ro-RO" dirty="0" smtClean="0">
                <a:solidFill>
                  <a:schemeClr val="tx2">
                    <a:lumMod val="75000"/>
                  </a:schemeClr>
                </a:solidFill>
              </a:rPr>
              <a:t>l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geographical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underground resources, climatic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conditions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created ground for the various types of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activit</a:t>
            </a:r>
            <a:r>
              <a:rPr lang="ro-RO" dirty="0" smtClean="0">
                <a:solidFill>
                  <a:schemeClr val="tx2">
                    <a:lumMod val="75000"/>
                  </a:schemeClr>
                </a:solidFill>
              </a:rPr>
              <a:t>ies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agriculture and grazing, hunting and fishing.</a:t>
            </a:r>
            <a:endParaRPr lang="ro-RO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information</a:t>
            </a:r>
            <a:endParaRPr lang="ro-RO" dirty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1043608" y="5157192"/>
            <a:ext cx="1944216" cy="12961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5-конечная звезда 7"/>
          <p:cNvSpPr/>
          <p:nvPr/>
        </p:nvSpPr>
        <p:spPr>
          <a:xfrm>
            <a:off x="3779912" y="4581128"/>
            <a:ext cx="1152128" cy="10081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9" name="5-конечная звезда 8"/>
          <p:cNvSpPr/>
          <p:nvPr/>
        </p:nvSpPr>
        <p:spPr>
          <a:xfrm>
            <a:off x="5589191" y="5085184"/>
            <a:ext cx="2592288" cy="13681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27980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vi-VN" dirty="0">
                <a:solidFill>
                  <a:srgbClr val="FF0000"/>
                </a:solidFill>
              </a:rPr>
              <a:t>We love Cuizăuca</a:t>
            </a:r>
            <a:endParaRPr lang="ro-RO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68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242</TotalTime>
  <Words>117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Our community</vt:lpstr>
      <vt:lpstr>Слайд 2</vt:lpstr>
      <vt:lpstr>Location of our community in the south of Rezina</vt:lpstr>
      <vt:lpstr>The population of our community</vt:lpstr>
      <vt:lpstr>Special characteristics:  3 reasons why people come to visit our area are:</vt:lpstr>
      <vt:lpstr>Occupation</vt:lpstr>
      <vt:lpstr>Other information</vt:lpstr>
      <vt:lpstr>We love Cuizăuca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larisa</dc:creator>
  <cp:lastModifiedBy>Violeta</cp:lastModifiedBy>
  <cp:revision>17</cp:revision>
  <dcterms:created xsi:type="dcterms:W3CDTF">2015-10-07T15:40:22Z</dcterms:created>
  <dcterms:modified xsi:type="dcterms:W3CDTF">2015-10-13T19:35:18Z</dcterms:modified>
</cp:coreProperties>
</file>